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66" r:id="rId3"/>
    <p:sldId id="257" r:id="rId4"/>
    <p:sldId id="263" r:id="rId5"/>
    <p:sldId id="259" r:id="rId6"/>
    <p:sldId id="260" r:id="rId7"/>
    <p:sldId id="261" r:id="rId8"/>
    <p:sldId id="262" r:id="rId9"/>
    <p:sldId id="264" r:id="rId1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invite.slack.golangbridge.org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groups/golangpolandjobs" TargetMode="External"/><Relationship Id="rId2" Type="http://schemas.openxmlformats.org/officeDocument/2006/relationships/hyperlink" Target="https://github.com/golangpoland/meetup_golang_warsaw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496" y="1459689"/>
            <a:ext cx="2802843" cy="3880859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TextBox 11"/>
          <p:cNvSpPr txBox="1"/>
          <p:nvPr/>
        </p:nvSpPr>
        <p:spPr>
          <a:xfrm>
            <a:off x="45719" y="928774"/>
            <a:ext cx="12100562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600">
                <a:latin typeface="Work Sans Bold"/>
                <a:ea typeface="Work Sans Bold"/>
                <a:cs typeface="Work Sans Bold"/>
                <a:sym typeface="Work Sans Bold"/>
              </a:defRPr>
            </a:pPr>
            <a:r>
              <a:rPr dirty="0"/>
              <a:t>Golang Warsaw #</a:t>
            </a:r>
            <a:r>
              <a:rPr lang="pl-PL" dirty="0"/>
              <a:t>50</a:t>
            </a:r>
            <a:endParaRPr dirty="0"/>
          </a:p>
        </p:txBody>
      </p:sp>
      <p:sp>
        <p:nvSpPr>
          <p:cNvPr id="96" name="TextBox 1"/>
          <p:cNvSpPr txBox="1"/>
          <p:nvPr/>
        </p:nvSpPr>
        <p:spPr>
          <a:xfrm>
            <a:off x="45719" y="5225129"/>
            <a:ext cx="12100562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400">
                <a:latin typeface="Work Sans Bold"/>
                <a:ea typeface="Work Sans Bold"/>
                <a:cs typeface="Work Sans Bold"/>
                <a:sym typeface="Work Sans Bold"/>
              </a:defRPr>
            </a:pPr>
            <a:r>
              <a:rPr lang="pl-PL" dirty="0"/>
              <a:t>31</a:t>
            </a:r>
            <a:r>
              <a:rPr dirty="0"/>
              <a:t> </a:t>
            </a:r>
            <a:r>
              <a:rPr lang="pl-PL" dirty="0"/>
              <a:t>January</a:t>
            </a:r>
            <a:r>
              <a:rPr dirty="0"/>
              <a:t> 202</a:t>
            </a:r>
            <a:r>
              <a:rPr lang="pl-PL"/>
              <a:t>3</a:t>
            </a:r>
            <a:r>
              <a:t> </a:t>
            </a:r>
            <a:br>
              <a:rPr dirty="0"/>
            </a:br>
            <a:r>
              <a:rPr dirty="0"/>
              <a:t>/ </a:t>
            </a:r>
            <a:r>
              <a:rPr lang="pl-PL" dirty="0" err="1"/>
              <a:t>Crux</a:t>
            </a:r>
            <a:r>
              <a:rPr lang="pl-PL" dirty="0"/>
              <a:t> </a:t>
            </a:r>
            <a:r>
              <a:rPr lang="pl-PL" dirty="0" err="1"/>
              <a:t>Boulder</a:t>
            </a:r>
            <a:r>
              <a:rPr lang="pl-PL" dirty="0"/>
              <a:t>, Hoża 51, </a:t>
            </a:r>
            <a:r>
              <a:rPr lang="pl-PL" dirty="0" err="1"/>
              <a:t>Warsaw</a:t>
            </a:r>
            <a:endParaRPr dirty="0"/>
          </a:p>
        </p:txBody>
      </p:sp>
      <p:pic>
        <p:nvPicPr>
          <p:cNvPr id="97" name="Graphic 5" descr="Graphic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790" y="3510733"/>
            <a:ext cx="2593145" cy="802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Graphic 7" descr="Graphic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7513" y="2831125"/>
            <a:ext cx="1475699" cy="5072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>
              <a:defRPr sz="3900">
                <a:latin typeface="Work Sans Regular"/>
                <a:ea typeface="Work Sans Regular"/>
                <a:cs typeface="Work Sans Regular"/>
                <a:sym typeface="Work Sans Regular"/>
              </a:defRPr>
            </a:pPr>
            <a:r>
              <a:rPr lang="en-US" dirty="0"/>
              <a:t>Co-organizer wanted</a:t>
            </a:r>
          </a:p>
        </p:txBody>
      </p:sp>
      <p:sp>
        <p:nvSpPr>
          <p:cNvPr id="124" name="Rectangle 3"/>
          <p:cNvSpPr txBox="1"/>
          <p:nvPr/>
        </p:nvSpPr>
        <p:spPr>
          <a:xfrm>
            <a:off x="1" y="5504058"/>
            <a:ext cx="12192000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200">
                <a:latin typeface="Work Sans Regular"/>
                <a:ea typeface="Work Sans Regular"/>
                <a:cs typeface="Work Sans Regular"/>
                <a:sym typeface="Work Sans Regular"/>
              </a:defRPr>
            </a:lvl1pPr>
          </a:lstStyle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DFF41A-3D8F-CD3A-439E-AAA821A12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471" y="1659536"/>
            <a:ext cx="4395329" cy="43981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735675-D277-D04D-33FC-BC9C80391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739" y="1721234"/>
            <a:ext cx="4367599" cy="436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43439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Work Sans Regular"/>
                <a:ea typeface="Work Sans Regular"/>
                <a:cs typeface="Work Sans Regular"/>
                <a:sym typeface="Work Sans Regular"/>
              </a:defRPr>
            </a:lvl1pPr>
          </a:lstStyle>
          <a:p>
            <a:r>
              <a:rPr lang="en-US" dirty="0"/>
              <a:t>Speakers for February</a:t>
            </a:r>
          </a:p>
        </p:txBody>
      </p:sp>
      <p:sp>
        <p:nvSpPr>
          <p:cNvPr id="102" name="TextBox 6"/>
          <p:cNvSpPr txBox="1"/>
          <p:nvPr/>
        </p:nvSpPr>
        <p:spPr>
          <a:xfrm>
            <a:off x="3647171" y="5161289"/>
            <a:ext cx="9239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Work Sans Regular"/>
                <a:ea typeface="Work Sans Regular"/>
                <a:cs typeface="Work Sans Regular"/>
                <a:sym typeface="Work Sans Regular"/>
              </a:defRPr>
            </a:lvl1pPr>
          </a:lstStyle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C2EAB-5348-91B5-D5C3-36A8091F10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11479" indent="-411479" defTabSz="822959">
              <a:lnSpc>
                <a:spcPct val="150000"/>
              </a:lnSpc>
              <a:spcBef>
                <a:spcPts val="900"/>
              </a:spcBef>
              <a:buFontTx/>
              <a:buAutoNum type="arabicPeriod"/>
              <a:defRPr sz="1979">
                <a:latin typeface="Work Sans Regular"/>
                <a:ea typeface="Work Sans Regular"/>
                <a:cs typeface="Work Sans Regular"/>
                <a:sym typeface="Work Sans Regular"/>
              </a:defRPr>
            </a:pPr>
            <a:r>
              <a:rPr lang="en-GB" sz="3200" dirty="0"/>
              <a:t>Speakers wanted</a:t>
            </a:r>
          </a:p>
          <a:p>
            <a:pPr marL="411479" indent="-411479" defTabSz="822959">
              <a:lnSpc>
                <a:spcPct val="150000"/>
              </a:lnSpc>
              <a:spcBef>
                <a:spcPts val="900"/>
              </a:spcBef>
              <a:buFontTx/>
              <a:buAutoNum type="arabicPeriod"/>
              <a:defRPr sz="1979">
                <a:latin typeface="Work Sans Regular"/>
                <a:ea typeface="Work Sans Regular"/>
                <a:cs typeface="Work Sans Regular"/>
                <a:sym typeface="Work Sans Regular"/>
              </a:defRPr>
            </a:pPr>
            <a:r>
              <a:rPr lang="en-GB" sz="3200" dirty="0"/>
              <a:t>Topics from software engineering </a:t>
            </a:r>
            <a:br>
              <a:rPr lang="en-GB" sz="3200" dirty="0"/>
            </a:br>
            <a:r>
              <a:rPr lang="en-GB" sz="3200" dirty="0"/>
              <a:t>to implement/use X in Golang app</a:t>
            </a:r>
          </a:p>
          <a:p>
            <a:pPr marL="411479" indent="-411479" defTabSz="822959">
              <a:lnSpc>
                <a:spcPct val="150000"/>
              </a:lnSpc>
              <a:spcBef>
                <a:spcPts val="900"/>
              </a:spcBef>
              <a:buFontTx/>
              <a:buAutoNum type="arabicPeriod"/>
              <a:defRPr sz="1979">
                <a:latin typeface="Work Sans Regular"/>
                <a:ea typeface="Work Sans Regular"/>
                <a:cs typeface="Work Sans Regular"/>
                <a:sym typeface="Work Sans Regular"/>
              </a:defRPr>
            </a:pPr>
            <a:r>
              <a:rPr lang="en-GB" sz="3200" dirty="0"/>
              <a:t>Please ask your </a:t>
            </a:r>
            <a:r>
              <a:rPr lang="en-GB" sz="3200" dirty="0" err="1"/>
              <a:t>colleages</a:t>
            </a:r>
            <a:endParaRPr lang="en-GB" sz="3200"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>
              <a:defRPr sz="3900">
                <a:latin typeface="Work Sans Regular"/>
                <a:ea typeface="Work Sans Regular"/>
                <a:cs typeface="Work Sans Regular"/>
                <a:sym typeface="Work Sans Regular"/>
              </a:defRPr>
            </a:pPr>
            <a:r>
              <a:rPr dirty="0"/>
              <a:t>Ideas?</a:t>
            </a:r>
          </a:p>
        </p:txBody>
      </p:sp>
      <p:pic>
        <p:nvPicPr>
          <p:cNvPr id="123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186" y="1714500"/>
            <a:ext cx="4637628" cy="3429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Rectangle 3"/>
          <p:cNvSpPr txBox="1"/>
          <p:nvPr/>
        </p:nvSpPr>
        <p:spPr>
          <a:xfrm>
            <a:off x="1" y="5504058"/>
            <a:ext cx="12192000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200">
                <a:latin typeface="Work Sans Regular"/>
                <a:ea typeface="Work Sans Regular"/>
                <a:cs typeface="Work Sans Regular"/>
                <a:sym typeface="Work Sans Regular"/>
              </a:defRPr>
            </a:lvl1pPr>
          </a:lstStyle>
          <a:p>
            <a:pPr algn="ctr"/>
            <a:r>
              <a:rPr lang="en-US" dirty="0"/>
              <a:t>e.g., one meetup without talks or next </a:t>
            </a:r>
            <a:r>
              <a:rPr lang="en-US" dirty="0" err="1"/>
              <a:t>fishbawl</a:t>
            </a:r>
            <a:r>
              <a:rPr lang="en-US" dirty="0"/>
              <a:t>? 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Work Sans Regular"/>
                <a:ea typeface="Work Sans Regular"/>
                <a:cs typeface="Work Sans Regular"/>
                <a:sym typeface="Work Sans Regular"/>
              </a:defRPr>
            </a:lvl1pPr>
          </a:lstStyle>
          <a:p>
            <a:r>
              <a:t>Questions?</a:t>
            </a:r>
          </a:p>
        </p:txBody>
      </p:sp>
      <p:sp>
        <p:nvSpPr>
          <p:cNvPr id="109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sz="4000">
                <a:latin typeface="Work Sans Regular"/>
                <a:ea typeface="Work Sans Regular"/>
                <a:cs typeface="Work Sans Regular"/>
                <a:sym typeface="Work Sans Regular"/>
              </a:defRPr>
            </a:pPr>
            <a:endParaRPr/>
          </a:p>
          <a:p>
            <a:pPr marL="0" indent="0" algn="ctr">
              <a:buSzTx/>
              <a:buNone/>
              <a:defRPr sz="4000">
                <a:latin typeface="Work Sans Regular"/>
                <a:ea typeface="Work Sans Regular"/>
                <a:cs typeface="Work Sans Regular"/>
                <a:sym typeface="Work Sans Regular"/>
              </a:defRPr>
            </a:pPr>
            <a:r>
              <a:t>Join channel #poland </a:t>
            </a:r>
            <a:br/>
            <a:r>
              <a:t>on gophers.slack.com.</a:t>
            </a:r>
          </a:p>
          <a:p>
            <a:pPr marL="0" indent="0" algn="ctr">
              <a:buSzTx/>
              <a:buNone/>
              <a:defRPr sz="4000">
                <a:latin typeface="Work Sans Regular"/>
                <a:ea typeface="Work Sans Regular"/>
                <a:cs typeface="Work Sans Regular"/>
                <a:sym typeface="Work Sans Regular"/>
              </a:defRPr>
            </a:pPr>
            <a:endParaRPr/>
          </a:p>
          <a:p>
            <a:pPr marL="0" indent="0" algn="ctr">
              <a:buSzTx/>
              <a:buNone/>
              <a:defRPr sz="4000">
                <a:latin typeface="Work Sans Regular"/>
                <a:ea typeface="Work Sans Regular"/>
                <a:cs typeface="Work Sans Regular"/>
                <a:sym typeface="Work Sans Regular"/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https://invite.slack.golangbridge.org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Work Sans Regular"/>
                <a:ea typeface="Work Sans Regular"/>
                <a:cs typeface="Work Sans Regular"/>
                <a:sym typeface="Work Sans Regular"/>
              </a:defRPr>
            </a:lvl1pPr>
          </a:lstStyle>
          <a:p>
            <a:r>
              <a:t>Agenda</a:t>
            </a:r>
          </a:p>
        </p:txBody>
      </p:sp>
      <p:sp>
        <p:nvSpPr>
          <p:cNvPr id="11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 marL="411479" indent="-411479" defTabSz="822959">
              <a:lnSpc>
                <a:spcPct val="150000"/>
              </a:lnSpc>
              <a:spcBef>
                <a:spcPts val="900"/>
              </a:spcBef>
              <a:buFontTx/>
              <a:buAutoNum type="arabicPeriod"/>
              <a:defRPr sz="1979">
                <a:latin typeface="Work Sans Regular"/>
                <a:ea typeface="Work Sans Regular"/>
                <a:cs typeface="Work Sans Regular"/>
                <a:sym typeface="Work Sans Regular"/>
              </a:defRPr>
            </a:pPr>
            <a:r>
              <a:rPr lang="en-US" sz="2400" dirty="0"/>
              <a:t>Authorization with Go with Policy as Code - </a:t>
            </a:r>
            <a:r>
              <a:rPr lang="en-US" sz="2400" dirty="0" err="1"/>
              <a:t>Michał</a:t>
            </a:r>
            <a:r>
              <a:rPr lang="en-US" sz="2400" dirty="0"/>
              <a:t> </a:t>
            </a:r>
            <a:r>
              <a:rPr lang="en-US" sz="2400" dirty="0" err="1"/>
              <a:t>Goliński</a:t>
            </a:r>
            <a:r>
              <a:rPr lang="en-US" sz="2400" dirty="0"/>
              <a:t> (</a:t>
            </a:r>
            <a:r>
              <a:rPr lang="en-US" sz="2400" dirty="0" err="1"/>
              <a:t>Spacelift.io</a:t>
            </a:r>
            <a:r>
              <a:rPr lang="en-US" sz="2400" dirty="0"/>
              <a:t>)</a:t>
            </a:r>
          </a:p>
          <a:p>
            <a:pPr marL="411479" indent="-411479" defTabSz="822959">
              <a:lnSpc>
                <a:spcPct val="150000"/>
              </a:lnSpc>
              <a:spcBef>
                <a:spcPts val="900"/>
              </a:spcBef>
              <a:buFontTx/>
              <a:buAutoNum type="arabicPeriod"/>
              <a:defRPr sz="1979">
                <a:latin typeface="Work Sans Regular"/>
                <a:ea typeface="Work Sans Regular"/>
                <a:cs typeface="Work Sans Regular"/>
                <a:sym typeface="Work Sans Regular"/>
              </a:defRPr>
            </a:pPr>
            <a:endParaRPr lang="en-US" sz="2400" dirty="0"/>
          </a:p>
          <a:p>
            <a:pPr marL="411479" indent="-411479" defTabSz="822959">
              <a:lnSpc>
                <a:spcPct val="150000"/>
              </a:lnSpc>
              <a:spcBef>
                <a:spcPts val="900"/>
              </a:spcBef>
              <a:buFontTx/>
              <a:buAutoNum type="arabicPeriod"/>
              <a:defRPr sz="1979">
                <a:latin typeface="Work Sans Regular"/>
                <a:ea typeface="Work Sans Regular"/>
                <a:cs typeface="Work Sans Regular"/>
                <a:sym typeface="Work Sans Regular"/>
              </a:defRPr>
            </a:pPr>
            <a:r>
              <a:rPr lang="en-US" sz="2400" dirty="0"/>
              <a:t>Your announcements || Engineer lost &amp; found  </a:t>
            </a:r>
          </a:p>
          <a:p>
            <a:pPr marL="0" indent="0" defTabSz="822959">
              <a:lnSpc>
                <a:spcPct val="150000"/>
              </a:lnSpc>
              <a:spcBef>
                <a:spcPts val="900"/>
              </a:spcBef>
              <a:buSzTx/>
              <a:buNone/>
              <a:defRPr sz="1979">
                <a:latin typeface="Work Sans Regular"/>
                <a:ea typeface="Work Sans Regular"/>
                <a:cs typeface="Work Sans Regular"/>
                <a:sym typeface="Work Sans Regular"/>
              </a:defRPr>
            </a:pPr>
            <a:r>
              <a:rPr lang="en-US" sz="2400" dirty="0"/>
              <a:t>    Grab coffee/beer break</a:t>
            </a:r>
            <a:br>
              <a:rPr lang="en-US" sz="2400" dirty="0"/>
            </a:br>
            <a:endParaRPr lang="en-US" sz="2400" dirty="0"/>
          </a:p>
          <a:p>
            <a:pPr marL="0" indent="0" defTabSz="822959">
              <a:lnSpc>
                <a:spcPct val="150000"/>
              </a:lnSpc>
              <a:spcBef>
                <a:spcPts val="900"/>
              </a:spcBef>
              <a:buSzTx/>
              <a:buNone/>
              <a:defRPr sz="1979">
                <a:latin typeface="Work Sans Regular"/>
                <a:ea typeface="Work Sans Regular"/>
                <a:cs typeface="Work Sans Regular"/>
                <a:sym typeface="Work Sans Regular"/>
              </a:defRPr>
            </a:pPr>
            <a:r>
              <a:rPr lang="en-US" sz="2400" dirty="0"/>
              <a:t>3. Networking</a:t>
            </a:r>
          </a:p>
          <a:p>
            <a:pPr marL="0" indent="0" defTabSz="822959">
              <a:lnSpc>
                <a:spcPct val="150000"/>
              </a:lnSpc>
              <a:spcBef>
                <a:spcPts val="900"/>
              </a:spcBef>
              <a:buSzTx/>
              <a:buNone/>
              <a:defRPr sz="1979">
                <a:latin typeface="Work Sans Regular"/>
                <a:ea typeface="Work Sans Regular"/>
                <a:cs typeface="Work Sans Regular"/>
                <a:sym typeface="Work Sans Regular"/>
              </a:defRPr>
            </a:pPr>
            <a:endParaRPr lang="en-US" sz="2400" dirty="0"/>
          </a:p>
          <a:p>
            <a:pPr marL="0" indent="0" defTabSz="822959">
              <a:lnSpc>
                <a:spcPct val="150000"/>
              </a:lnSpc>
              <a:spcBef>
                <a:spcPts val="900"/>
              </a:spcBef>
              <a:buSzTx/>
              <a:buNone/>
              <a:defRPr sz="1979">
                <a:latin typeface="Work Sans Regular"/>
                <a:ea typeface="Work Sans Regular"/>
                <a:cs typeface="Work Sans Regular"/>
                <a:sym typeface="Work Sans Regular"/>
              </a:defRPr>
            </a:pPr>
            <a:r>
              <a:rPr lang="en-US" sz="2400" dirty="0"/>
              <a:t>4. After: Bar </a:t>
            </a:r>
            <a:r>
              <a:rPr lang="en-US" sz="2400" dirty="0" err="1"/>
              <a:t>Pacyfik</a:t>
            </a:r>
            <a:endParaRPr lang="en-US" sz="2400"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Work Sans Regular"/>
                <a:ea typeface="Work Sans Regular"/>
                <a:cs typeface="Work Sans Regular"/>
                <a:sym typeface="Work Sans Regular"/>
              </a:defRPr>
            </a:lvl1pPr>
          </a:lstStyle>
          <a:p>
            <a:r>
              <a:t>Sponsors</a:t>
            </a:r>
          </a:p>
        </p:txBody>
      </p:sp>
      <p:pic>
        <p:nvPicPr>
          <p:cNvPr id="115" name="Graphic 5" descr="Graphic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257" y="2789806"/>
            <a:ext cx="4130174" cy="1278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689" y="2434718"/>
            <a:ext cx="4130174" cy="23232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Work Sans Regular"/>
                <a:ea typeface="Work Sans Regular"/>
                <a:cs typeface="Work Sans Regular"/>
                <a:sym typeface="Work Sans Regular"/>
              </a:defRPr>
            </a:lvl1pPr>
          </a:lstStyle>
          <a:p>
            <a:r>
              <a:t>Sponsors</a:t>
            </a:r>
          </a:p>
        </p:txBody>
      </p:sp>
      <p:pic>
        <p:nvPicPr>
          <p:cNvPr id="11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226" y="1681777"/>
            <a:ext cx="2155548" cy="2984605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TextBox 3"/>
          <p:cNvSpPr txBox="1"/>
          <p:nvPr/>
        </p:nvSpPr>
        <p:spPr>
          <a:xfrm>
            <a:off x="45719" y="4775310"/>
            <a:ext cx="12100562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700">
                <a:latin typeface="Work Sans Bold"/>
                <a:ea typeface="Work Sans Bold"/>
                <a:cs typeface="Work Sans Bold"/>
                <a:sym typeface="Work Sans Bold"/>
              </a:defRPr>
            </a:lvl1pPr>
          </a:lstStyle>
          <a:p>
            <a:r>
              <a:t>Community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Work Sans Regular"/>
                <a:ea typeface="Work Sans Regular"/>
                <a:cs typeface="Work Sans Regular"/>
                <a:sym typeface="Work Sans Regular"/>
              </a:defRPr>
            </a:lvl1pPr>
          </a:lstStyle>
          <a:p>
            <a:r>
              <a:t>Where to find us?</a:t>
            </a:r>
          </a:p>
        </p:txBody>
      </p:sp>
      <p:sp>
        <p:nvSpPr>
          <p:cNvPr id="12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70000"/>
              </a:lnSpc>
              <a:buSzTx/>
              <a:buNone/>
              <a:defRPr sz="4000">
                <a:latin typeface="Work Sans Regular"/>
                <a:ea typeface="Work Sans Regular"/>
                <a:cs typeface="Work Sans Regular"/>
                <a:sym typeface="Work Sans Regular"/>
              </a:defRPr>
            </a:pPr>
            <a:r>
              <a:rPr dirty="0"/>
              <a:t>Slack: #</a:t>
            </a:r>
            <a:r>
              <a:rPr dirty="0" err="1"/>
              <a:t>poland</a:t>
            </a:r>
            <a:r>
              <a:rPr dirty="0"/>
              <a:t> / #</a:t>
            </a:r>
            <a:r>
              <a:rPr dirty="0" err="1"/>
              <a:t>poland-warsaw</a:t>
            </a:r>
            <a:endParaRPr dirty="0"/>
          </a:p>
          <a:p>
            <a:pPr marL="0" indent="0">
              <a:lnSpc>
                <a:spcPct val="170000"/>
              </a:lnSpc>
              <a:buSzTx/>
              <a:buNone/>
              <a:defRPr sz="4000">
                <a:latin typeface="Work Sans Regular"/>
                <a:ea typeface="Work Sans Regular"/>
                <a:cs typeface="Work Sans Regular"/>
                <a:sym typeface="Work Sans Regular"/>
              </a:defRPr>
            </a:pPr>
            <a:r>
              <a:rPr dirty="0"/>
              <a:t>Twitter: </a:t>
            </a:r>
            <a:r>
              <a:rPr sz="3600" dirty="0"/>
              <a:t>@</a:t>
            </a:r>
            <a:r>
              <a:rPr sz="3600" dirty="0" err="1"/>
              <a:t>golangwaw</a:t>
            </a:r>
            <a:endParaRPr lang="en-GB" sz="3600" dirty="0"/>
          </a:p>
          <a:p>
            <a:pPr marL="0" indent="0">
              <a:lnSpc>
                <a:spcPct val="170000"/>
              </a:lnSpc>
              <a:buSzTx/>
              <a:buNone/>
              <a:defRPr sz="3200">
                <a:latin typeface="Work Sans Regular"/>
                <a:ea typeface="Work Sans Regular"/>
                <a:cs typeface="Work Sans Regular"/>
                <a:sym typeface="Work Sans Regular"/>
              </a:defRPr>
            </a:pPr>
            <a:r>
              <a:rPr dirty="0"/>
              <a:t>Slides: </a:t>
            </a:r>
            <a:br>
              <a:rPr dirty="0"/>
            </a:br>
            <a:r>
              <a:rPr sz="27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https://github.com/golangpoland/meetup_golang_warsaw</a:t>
            </a:r>
            <a:endParaRPr lang="en-GB" sz="2700" u="sng" dirty="0">
              <a:solidFill>
                <a:srgbClr val="0563C1"/>
              </a:solidFill>
              <a:uFill>
                <a:solidFill>
                  <a:srgbClr val="0563C1"/>
                </a:solidFill>
              </a:uFill>
              <a:hlinkClick r:id="rId2"/>
            </a:endParaRPr>
          </a:p>
          <a:p>
            <a:pPr marL="0" indent="0">
              <a:lnSpc>
                <a:spcPct val="170000"/>
              </a:lnSpc>
              <a:buSzTx/>
              <a:buNone/>
              <a:defRPr sz="3200">
                <a:latin typeface="Work Sans Regular"/>
                <a:ea typeface="Work Sans Regular"/>
                <a:cs typeface="Work Sans Regular"/>
                <a:sym typeface="Work Sans Regular"/>
              </a:defRPr>
            </a:pPr>
            <a:r>
              <a:rPr lang="pl-PL" sz="2800" dirty="0">
                <a:latin typeface="Work Sans Regular"/>
              </a:rPr>
              <a:t>Job Board: </a:t>
            </a:r>
            <a:br>
              <a:rPr lang="pl-PL" sz="3200" dirty="0"/>
            </a:br>
            <a:r>
              <a:rPr lang="pl-PL" sz="2800" dirty="0">
                <a:hlinkClick r:id="rId3"/>
              </a:rPr>
              <a:t>https://www.facebook.com/groups/golangpolandjobs</a:t>
            </a:r>
            <a:r>
              <a:rPr lang="pl-PL" sz="2800" dirty="0"/>
              <a:t> </a:t>
            </a:r>
            <a:endParaRPr lang="pl-PL" sz="3200" dirty="0"/>
          </a:p>
          <a:p>
            <a:pPr marL="0" indent="0">
              <a:lnSpc>
                <a:spcPct val="170000"/>
              </a:lnSpc>
              <a:buSzTx/>
              <a:buNone/>
              <a:defRPr sz="3200">
                <a:latin typeface="Work Sans Regular"/>
                <a:ea typeface="Work Sans Regular"/>
                <a:cs typeface="Work Sans Regular"/>
                <a:sym typeface="Work Sans Regular"/>
              </a:defRPr>
            </a:pPr>
            <a:endParaRPr sz="2700" u="sng" dirty="0">
              <a:solidFill>
                <a:srgbClr val="0563C1"/>
              </a:solidFill>
              <a:uFill>
                <a:solidFill>
                  <a:srgbClr val="0563C1"/>
                </a:solidFill>
              </a:uFill>
              <a:hlinkClick r:id="rId2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</TotalTime>
  <Words>167</Words>
  <Application>Microsoft Macintosh PowerPoint</Application>
  <PresentationFormat>Widescreen</PresentationFormat>
  <Paragraphs>30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Work Sans Bold</vt:lpstr>
      <vt:lpstr>Work Sans Regular</vt:lpstr>
      <vt:lpstr>Office Theme</vt:lpstr>
      <vt:lpstr>PowerPoint Presentation</vt:lpstr>
      <vt:lpstr>Co-organizer wanted</vt:lpstr>
      <vt:lpstr>Speakers for February</vt:lpstr>
      <vt:lpstr>Ideas?</vt:lpstr>
      <vt:lpstr>Questions?</vt:lpstr>
      <vt:lpstr>Agenda</vt:lpstr>
      <vt:lpstr>Sponsors</vt:lpstr>
      <vt:lpstr>Sponsors</vt:lpstr>
      <vt:lpstr>Where to find us?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Wojciech Barczynski</cp:lastModifiedBy>
  <cp:revision>31</cp:revision>
  <dcterms:modified xsi:type="dcterms:W3CDTF">2023-02-01T00:18:05Z</dcterms:modified>
</cp:coreProperties>
</file>